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50" d="100"/>
          <a:sy n="50" d="100"/>
        </p:scale>
        <p:origin x="6702" y="1464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585E21-A945-11A9-E2C9-D70648177D3B}"/>
              </a:ext>
            </a:extLst>
          </p:cNvPr>
          <p:cNvGrpSpPr/>
          <p:nvPr/>
        </p:nvGrpSpPr>
        <p:grpSpPr>
          <a:xfrm>
            <a:off x="-2510955" y="-3950088"/>
            <a:ext cx="13899474" cy="19974126"/>
            <a:chOff x="-2510955" y="-3950088"/>
            <a:chExt cx="13899474" cy="1997412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2D743FF-D1CA-2BF4-7042-90FAC028043C}"/>
                </a:ext>
              </a:extLst>
            </p:cNvPr>
            <p:cNvGrpSpPr/>
            <p:nvPr/>
          </p:nvGrpSpPr>
          <p:grpSpPr>
            <a:xfrm>
              <a:off x="-2510955" y="-2814836"/>
              <a:ext cx="13899474" cy="18838874"/>
              <a:chOff x="-2510955" y="-2814836"/>
              <a:chExt cx="13899474" cy="18838874"/>
            </a:xfrm>
          </p:grpSpPr>
          <p:pic>
            <p:nvPicPr>
              <p:cNvPr id="9" name="그림 8" descr="실내, 벽, 가구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E9DAF4C-7269-D3D4-F2CA-9F8BBBF2F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-2331509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A0881-B38B-6C9F-2867-345FA51B91F4}"/>
                  </a:ext>
                </a:extLst>
              </p:cNvPr>
              <p:cNvSpPr txBox="1"/>
              <p:nvPr/>
            </p:nvSpPr>
            <p:spPr>
              <a:xfrm>
                <a:off x="1652445" y="-2814836"/>
                <a:ext cx="2429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C16DB-B63F-8563-F7F0-C4201B6878F3}"/>
                  </a:ext>
                </a:extLst>
              </p:cNvPr>
              <p:cNvSpPr txBox="1"/>
              <p:nvPr/>
            </p:nvSpPr>
            <p:spPr>
              <a:xfrm>
                <a:off x="7286544" y="-2814836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30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 descr="실내, 벽, 책상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8E10ED-D5F0-78F3-B567-EDFCFFCC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-2331509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25" name="그림 2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7BF53DA-5972-BBF5-8F84-C824F3FDD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2475623"/>
                <a:ext cx="5233853" cy="3925390"/>
              </a:xfrm>
              <a:prstGeom prst="rect">
                <a:avLst/>
              </a:prstGeom>
            </p:spPr>
          </p:pic>
          <p:pic>
            <p:nvPicPr>
              <p:cNvPr id="26" name="그림 25" descr="벽, 예술, 디자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AA11DFB-A409-34C5-33A3-09153597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2475622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AA36AE-FBD0-0ECA-177C-92527368D1C8}"/>
                  </a:ext>
                </a:extLst>
              </p:cNvPr>
              <p:cNvSpPr txBox="1"/>
              <p:nvPr/>
            </p:nvSpPr>
            <p:spPr>
              <a:xfrm>
                <a:off x="1550845" y="1850085"/>
                <a:ext cx="2564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90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E022A2-A2F5-0D26-A8FE-F2E51BDCAEDD}"/>
                  </a:ext>
                </a:extLst>
              </p:cNvPr>
              <p:cNvSpPr txBox="1"/>
              <p:nvPr/>
            </p:nvSpPr>
            <p:spPr>
              <a:xfrm>
                <a:off x="7286544" y="185008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120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 descr="벽, 실내, 인테리어 디자인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0A48C52-AE5F-106F-A369-C67B42E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7282753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34" name="그림 33" descr="실내, 의자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43AC450-FEBC-9C2D-BBFE-388F754BE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7282754"/>
                <a:ext cx="5224300" cy="391822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F0C34-981B-DF54-F46E-630BAC9D7C4A}"/>
                  </a:ext>
                </a:extLst>
              </p:cNvPr>
              <p:cNvSpPr txBox="1"/>
              <p:nvPr/>
            </p:nvSpPr>
            <p:spPr>
              <a:xfrm>
                <a:off x="1550845" y="6657215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180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958145-8CB3-7981-D88A-026EDC7A35CF}"/>
                  </a:ext>
                </a:extLst>
              </p:cNvPr>
              <p:cNvSpPr txBox="1"/>
              <p:nvPr/>
            </p:nvSpPr>
            <p:spPr>
              <a:xfrm>
                <a:off x="7286544" y="665721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Roll:10, Pitch:20, Yaw: 150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8" name="그림 37" descr="실내, 벽, 바닥, 텔레비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915E90-E4F0-E278-C06F-B3087D6FF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52" y="12047485"/>
                <a:ext cx="5302071" cy="3976553"/>
              </a:xfrm>
              <a:prstGeom prst="rect">
                <a:avLst/>
              </a:prstGeom>
            </p:spPr>
          </p:pic>
          <p:pic>
            <p:nvPicPr>
              <p:cNvPr id="42" name="그림 41" descr="실내, 벽, 바닥, 의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B4801F-D25F-34CD-6985-DCFABE7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12047485"/>
                <a:ext cx="5302070" cy="397655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27DA0-AE52-0361-C2F7-BDAEE21A17E3}"/>
                  </a:ext>
                </a:extLst>
              </p:cNvPr>
              <p:cNvSpPr txBox="1"/>
              <p:nvPr/>
            </p:nvSpPr>
            <p:spPr>
              <a:xfrm>
                <a:off x="1550845" y="11439566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270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8D5A3D-649C-A233-EC09-8D33CF51557E}"/>
                  </a:ext>
                </a:extLst>
              </p:cNvPr>
              <p:cNvSpPr txBox="1"/>
              <p:nvPr/>
            </p:nvSpPr>
            <p:spPr>
              <a:xfrm>
                <a:off x="7286544" y="11439566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Roll:30, Pitch:20, Yaw: 240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B2F658-B672-6B2A-0886-F9906AD823C6}"/>
                  </a:ext>
                </a:extLst>
              </p:cNvPr>
              <p:cNvSpPr txBox="1"/>
              <p:nvPr/>
            </p:nvSpPr>
            <p:spPr>
              <a:xfrm>
                <a:off x="-2510955" y="-368815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Front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7DB984-E84F-6F8B-B977-86F2F9F07834}"/>
                  </a:ext>
                </a:extLst>
              </p:cNvPr>
              <p:cNvSpPr txBox="1"/>
              <p:nvPr/>
            </p:nvSpPr>
            <p:spPr>
              <a:xfrm>
                <a:off x="-2510955" y="4438316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Left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559000-7B3E-7607-019C-11EBF1D8F49A}"/>
                  </a:ext>
                </a:extLst>
              </p:cNvPr>
              <p:cNvSpPr txBox="1"/>
              <p:nvPr/>
            </p:nvSpPr>
            <p:spPr>
              <a:xfrm>
                <a:off x="-2510955" y="9003339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Rear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16D13A-031F-D8CC-2B7D-BAF1688FEB52}"/>
                  </a:ext>
                </a:extLst>
              </p:cNvPr>
              <p:cNvSpPr txBox="1"/>
              <p:nvPr/>
            </p:nvSpPr>
            <p:spPr>
              <a:xfrm>
                <a:off x="-2510955" y="13797234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Right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9846F5-9F9D-55A9-EB21-2FCDE97E4E79}"/>
                </a:ext>
              </a:extLst>
            </p:cNvPr>
            <p:cNvSpPr txBox="1"/>
            <p:nvPr/>
          </p:nvSpPr>
          <p:spPr>
            <a:xfrm>
              <a:off x="2325513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A655D-DCF4-2222-55AA-89512464A4CB}"/>
                </a:ext>
              </a:extLst>
            </p:cNvPr>
            <p:cNvSpPr txBox="1"/>
            <p:nvPr/>
          </p:nvSpPr>
          <p:spPr>
            <a:xfrm>
              <a:off x="8191088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13971</TotalTime>
  <Words>984</Words>
  <Application>Microsoft Office PowerPoint</Application>
  <PresentationFormat>와이드스크린</PresentationFormat>
  <Paragraphs>433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54</cp:revision>
  <dcterms:created xsi:type="dcterms:W3CDTF">2025-02-07T19:37:02Z</dcterms:created>
  <dcterms:modified xsi:type="dcterms:W3CDTF">2026-01-03T09:17:05Z</dcterms:modified>
</cp:coreProperties>
</file>